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14" r:id="rId5"/>
    <p:sldId id="329" r:id="rId6"/>
    <p:sldId id="334" r:id="rId7"/>
    <p:sldId id="343" r:id="rId8"/>
    <p:sldId id="339" r:id="rId9"/>
    <p:sldId id="341" r:id="rId10"/>
    <p:sldId id="322" r:id="rId11"/>
    <p:sldId id="338" r:id="rId12"/>
    <p:sldId id="33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orient="horz" pos="1008" userDrawn="1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DDFE"/>
    <a:srgbClr val="D4DDFE"/>
    <a:srgbClr val="D5DEFF"/>
    <a:srgbClr val="F6F7FF"/>
    <a:srgbClr val="DBDCE5"/>
    <a:srgbClr val="F0F1FB"/>
    <a:srgbClr val="DFE1F6"/>
    <a:srgbClr val="EEEFF5"/>
    <a:srgbClr val="DFE1EF"/>
    <a:srgbClr val="A9B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5394" autoAdjust="0"/>
  </p:normalViewPr>
  <p:slideViewPr>
    <p:cSldViewPr snapToGrid="0">
      <p:cViewPr varScale="1">
        <p:scale>
          <a:sx n="62" d="100"/>
          <a:sy n="62" d="100"/>
        </p:scale>
        <p:origin x="1056" y="72"/>
      </p:cViewPr>
      <p:guideLst>
        <p:guide orient="horz" pos="1416"/>
        <p:guide orient="horz" pos="1008"/>
        <p:guide pos="3840"/>
      </p:guideLst>
    </p:cSldViewPr>
  </p:slideViewPr>
  <p:outlineViewPr>
    <p:cViewPr>
      <p:scale>
        <a:sx n="33" d="100"/>
        <a:sy n="33" d="100"/>
      </p:scale>
      <p:origin x="0" y="-1036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32BE22-BCF5-218A-BCDB-9D6463B9A4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6C6B9B-3CD0-9D38-9EB7-8FC9403B85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62055-8DBD-6042-92AC-66DE479F90DE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45B14E-D4D7-1E40-CD23-AE797C2368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121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EE50A-AB77-49BE-9076-23C4C8D08BB2}" type="datetimeFigureOut">
              <a:rPr lang="en-US" smtClean="0"/>
              <a:t>9/8/2024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09883-B744-4FDD-8623-D69A6665002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64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02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551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63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2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99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23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4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09883-B744-4FDD-8623-D69A6665002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65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1185" y="629469"/>
            <a:ext cx="8961120" cy="5599062"/>
          </a:xfrm>
        </p:spPr>
        <p:txBody>
          <a:bodyPr lIns="0" tIns="0" rIns="0" bIns="0" anchor="ctr">
            <a:noAutofit/>
          </a:bodyPr>
          <a:lstStyle>
            <a:lvl1pPr mar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A65DB93-2357-6899-3DDD-DC79C877A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729533" y="5801722"/>
            <a:ext cx="2115210" cy="1056278"/>
          </a:xfrm>
          <a:custGeom>
            <a:avLst/>
            <a:gdLst>
              <a:gd name="connsiteX0" fmla="*/ 1057605 w 2115210"/>
              <a:gd name="connsiteY0" fmla="*/ 0 h 1056278"/>
              <a:gd name="connsiteX1" fmla="*/ 2109820 w 2115210"/>
              <a:gd name="connsiteY1" fmla="*/ 949535 h 1056278"/>
              <a:gd name="connsiteX2" fmla="*/ 2115210 w 2115210"/>
              <a:gd name="connsiteY2" fmla="*/ 1056278 h 1056278"/>
              <a:gd name="connsiteX3" fmla="*/ 0 w 2115210"/>
              <a:gd name="connsiteY3" fmla="*/ 1056278 h 1056278"/>
              <a:gd name="connsiteX4" fmla="*/ 5390 w 2115210"/>
              <a:gd name="connsiteY4" fmla="*/ 949535 h 1056278"/>
              <a:gd name="connsiteX5" fmla="*/ 1057605 w 2115210"/>
              <a:gd name="connsiteY5" fmla="*/ 0 h 105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5210" h="1056278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Object 1">
            <a:extLst>
              <a:ext uri="{FF2B5EF4-FFF2-40B4-BE49-F238E27FC236}">
                <a16:creationId xmlns:a16="http://schemas.microsoft.com/office/drawing/2014/main" id="{056E6431-5C32-6197-AA1B-3763794313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D978EB2-1AE7-BB87-954B-F3DBF50805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10569634" cy="1801793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406BDC3-2B84-117A-BF71-A331C1DD6BC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3" y="2796209"/>
            <a:ext cx="3657598" cy="3147392"/>
          </a:xfrm>
        </p:spPr>
        <p:txBody>
          <a:bodyPr lIns="0" tIns="0" rIns="0" bIns="0"/>
          <a:lstStyle>
            <a:lvl1pPr marL="285750" indent="-285750">
              <a:buFont typeface="Arial" panose="020B0604020202020204" pitchFamily="34" charset="0"/>
              <a:buChar char="•"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4D2A92BD-8372-F61F-9551-6FA12079139B}"/>
              </a:ext>
            </a:extLst>
          </p:cNvPr>
          <p:cNvSpPr>
            <a:spLocks noGrp="1"/>
          </p:cNvSpPr>
          <p:nvPr>
            <p:ph type="tbl" sz="quarter" idx="28" hasCustomPrompt="1"/>
          </p:nvPr>
        </p:nvSpPr>
        <p:spPr>
          <a:xfrm>
            <a:off x="4902200" y="2795588"/>
            <a:ext cx="6478617" cy="314801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61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9EF52E1-6F3C-5D9B-32DC-A156BDDE2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2647" b="86709"/>
          <a:stretch/>
        </p:blipFill>
        <p:spPr>
          <a:xfrm>
            <a:off x="-1" y="5946505"/>
            <a:ext cx="5304866" cy="911495"/>
          </a:xfrm>
          <a:custGeom>
            <a:avLst/>
            <a:gdLst>
              <a:gd name="connsiteX0" fmla="*/ 0 w 5304866"/>
              <a:gd name="connsiteY0" fmla="*/ 0 h 1912980"/>
              <a:gd name="connsiteX1" fmla="*/ 5304866 w 5304866"/>
              <a:gd name="connsiteY1" fmla="*/ 0 h 1912980"/>
              <a:gd name="connsiteX2" fmla="*/ 5304866 w 5304866"/>
              <a:gd name="connsiteY2" fmla="*/ 1912980 h 1912980"/>
              <a:gd name="connsiteX3" fmla="*/ 5304865 w 5304866"/>
              <a:gd name="connsiteY3" fmla="*/ 1912980 h 1912980"/>
              <a:gd name="connsiteX4" fmla="*/ 0 w 5304866"/>
              <a:gd name="connsiteY4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4866" h="1912980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4510996E-0672-63AB-DCBF-25B251B2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7680" y="0"/>
            <a:ext cx="1694321" cy="2692400"/>
          </a:xfrm>
          <a:custGeom>
            <a:avLst/>
            <a:gdLst>
              <a:gd name="connsiteX0" fmla="*/ 1346200 w 1694321"/>
              <a:gd name="connsiteY0" fmla="*/ 0 h 2692400"/>
              <a:gd name="connsiteX1" fmla="*/ 1617506 w 1694321"/>
              <a:gd name="connsiteY1" fmla="*/ 27350 h 2692400"/>
              <a:gd name="connsiteX2" fmla="*/ 1694321 w 1694321"/>
              <a:gd name="connsiteY2" fmla="*/ 47101 h 2692400"/>
              <a:gd name="connsiteX3" fmla="*/ 1694321 w 1694321"/>
              <a:gd name="connsiteY3" fmla="*/ 528114 h 2692400"/>
              <a:gd name="connsiteX4" fmla="*/ 1692265 w 1694321"/>
              <a:gd name="connsiteY4" fmla="*/ 526998 h 2692400"/>
              <a:gd name="connsiteX5" fmla="*/ 1346199 w 1694321"/>
              <a:gd name="connsiteY5" fmla="*/ 457130 h 2692400"/>
              <a:gd name="connsiteX6" fmla="*/ 457130 w 1694321"/>
              <a:gd name="connsiteY6" fmla="*/ 1346199 h 2692400"/>
              <a:gd name="connsiteX7" fmla="*/ 1346199 w 1694321"/>
              <a:gd name="connsiteY7" fmla="*/ 2235268 h 2692400"/>
              <a:gd name="connsiteX8" fmla="*/ 1692265 w 1694321"/>
              <a:gd name="connsiteY8" fmla="*/ 2165401 h 2692400"/>
              <a:gd name="connsiteX9" fmla="*/ 1694321 w 1694321"/>
              <a:gd name="connsiteY9" fmla="*/ 2164285 h 2692400"/>
              <a:gd name="connsiteX10" fmla="*/ 1694321 w 1694321"/>
              <a:gd name="connsiteY10" fmla="*/ 2645299 h 2692400"/>
              <a:gd name="connsiteX11" fmla="*/ 1617506 w 1694321"/>
              <a:gd name="connsiteY11" fmla="*/ 2665050 h 2692400"/>
              <a:gd name="connsiteX12" fmla="*/ 1346200 w 1694321"/>
              <a:gd name="connsiteY12" fmla="*/ 2692400 h 2692400"/>
              <a:gd name="connsiteX13" fmla="*/ 0 w 1694321"/>
              <a:gd name="connsiteY13" fmla="*/ 1346200 h 2692400"/>
              <a:gd name="connsiteX14" fmla="*/ 1346200 w 1694321"/>
              <a:gd name="connsiteY14" fmla="*/ 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94321" h="2692400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E2B4D4-87FA-ACC4-A0FD-E98B07CE9852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1185" y="3067050"/>
            <a:ext cx="6400800" cy="3048000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800"/>
            </a:lvl2pPr>
            <a:lvl3pPr marL="685800">
              <a:defRPr sz="1800"/>
            </a:lvl3pPr>
            <a:lvl4pPr marL="1051560">
              <a:defRPr sz="1800"/>
            </a:lvl4pPr>
            <a:lvl5pPr marL="141732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8F85D-7A7F-3D36-8C6A-6589D66D2AFD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7861300" y="3067050"/>
            <a:ext cx="3519515" cy="3048000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165860" indent="-342900">
              <a:buFont typeface="+mj-lt"/>
              <a:buAutoNum type="alphaLcPeriod"/>
              <a:defRPr sz="1800"/>
            </a:lvl4pPr>
            <a:lvl5pPr marL="1531620" indent="-3429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9453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67254"/>
          <a:stretch>
            <a:fillRect/>
          </a:stretch>
        </p:blipFill>
        <p:spPr>
          <a:xfrm>
            <a:off x="0" y="4612248"/>
            <a:ext cx="3769950" cy="2245753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4" y="621973"/>
            <a:ext cx="7309086" cy="1828800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3E0C7AAD-1535-12DC-133E-2253BF501721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811183" y="2757488"/>
            <a:ext cx="10548967" cy="3399964"/>
          </a:xfrm>
        </p:spPr>
        <p:txBody>
          <a:bodyPr/>
          <a:lstStyle/>
          <a:p>
            <a:r>
              <a:rPr lang="en-US" dirty="0"/>
              <a:t>Click icon to insert table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74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48AC6985-AA41-BCAE-CEDF-E736D973B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 lIns="0" tIns="0" rIns="0" bIns="0" anchor="b">
            <a:noAutofit/>
          </a:bodyPr>
          <a:lstStyle>
            <a:lvl1pPr mar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A7B85660-94E4-85D1-95CA-415513A0355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1185" y="4724033"/>
            <a:ext cx="7000972" cy="170942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b="1" i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DCAF5C0-1B51-02B5-924D-230575353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3" name="Freeform 11">
              <a:extLst>
                <a:ext uri="{FF2B5EF4-FFF2-40B4-BE49-F238E27FC236}">
                  <a16:creationId xmlns:a16="http://schemas.microsoft.com/office/drawing/2014/main" id="{41AAE8D5-8E6A-7CBE-9018-DD8F3493D049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C694532E-B147-38A2-55EE-24483385016A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14B3BE5-2D39-542C-00BB-A940C568E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>
            <a:off x="7717670" y="0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3"/>
            <a:ext cx="6400800" cy="1828800"/>
          </a:xfrm>
        </p:spPr>
        <p:txBody>
          <a:bodyPr lIns="0" tIns="0" rIns="0" bIns="0">
            <a:noAutofit/>
          </a:bodyPr>
          <a:lstStyle>
            <a:lvl1pPr>
              <a:defRPr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1AC91-E5AE-A457-178C-6A577DAAF4C4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185" y="2774786"/>
            <a:ext cx="6400800" cy="3257550"/>
          </a:xfrm>
        </p:spPr>
        <p:txBody>
          <a:bodyPr lIns="0"/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9D4FED77-2877-7D28-E27C-7BE9F5E73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90785AC1-54EA-61EE-115B-C1910CC60A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F0B2CA14-03DC-FC05-7713-E0261B4B2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642" b="69630"/>
          <a:stretch>
            <a:fillRect/>
          </a:stretch>
        </p:blipFill>
        <p:spPr>
          <a:xfrm>
            <a:off x="1" y="4775200"/>
            <a:ext cx="6608233" cy="2082800"/>
          </a:xfrm>
          <a:custGeom>
            <a:avLst/>
            <a:gdLst>
              <a:gd name="connsiteX0" fmla="*/ 0 w 6608233"/>
              <a:gd name="connsiteY0" fmla="*/ 0 h 2082800"/>
              <a:gd name="connsiteX1" fmla="*/ 6608233 w 6608233"/>
              <a:gd name="connsiteY1" fmla="*/ 0 h 2082800"/>
              <a:gd name="connsiteX2" fmla="*/ 6608233 w 6608233"/>
              <a:gd name="connsiteY2" fmla="*/ 2082800 h 2082800"/>
              <a:gd name="connsiteX3" fmla="*/ 0 w 6608233"/>
              <a:gd name="connsiteY3" fmla="*/ 2082800 h 2082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08233" h="2082800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5EC223C2-E475-8E7A-48D4-A9BC2EB69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49382" y="1747860"/>
            <a:ext cx="2692400" cy="2692400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D9D7CE-BCD9-0B12-1945-C5FFE31A7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455275E-28AB-F0B7-E799-5116B11205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827307"/>
            <a:ext cx="6400800" cy="5203387"/>
          </a:xfrm>
        </p:spPr>
        <p:txBody>
          <a:bodyPr lIns="0" tIns="0" rIns="0" bIns="0" anchor="ctr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BD7E0A-39A9-0CF7-F1CE-E777075BFA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401915" y="304690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ln w="57150">
            <a:noFill/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>
            <a:extLst>
              <a:ext uri="{FF2B5EF4-FFF2-40B4-BE49-F238E27FC236}">
                <a16:creationId xmlns:a16="http://schemas.microsoft.com/office/drawing/2014/main" id="{269C21E5-B8EE-7438-A771-34BC8006E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F333FA-6DDE-DB6C-73BB-FE83879774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B87953E-96F2-8BCC-B295-E1033E7D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7599718" cy="3051394"/>
          </a:xfrm>
        </p:spPr>
        <p:txBody>
          <a:bodyPr lIns="0" tIns="0" rIns="0" bIns="0" anchor="b">
            <a:noAutofit/>
          </a:bodyPr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0A627B70-91C8-40B9-6189-B29749FF6E9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185" y="3965028"/>
            <a:ext cx="7599718" cy="149378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accent4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 b="1" i="0">
                <a:latin typeface="Arial Black" panose="020B0604020202020204" pitchFamily="34" charset="0"/>
                <a:cs typeface="Arial Black" panose="020B0604020202020204" pitchFamily="34" charset="0"/>
              </a:defRPr>
            </a:lvl2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947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7C12813-DBA6-41C2-2418-83919E059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2A74540-7988-B712-8AB1-9EE03FE1EC8A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6CF9A1-91DA-6419-08F2-4CC262EA4D1E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pic>
        <p:nvPicPr>
          <p:cNvPr id="9" name="Graphic 8">
            <a:extLst>
              <a:ext uri="{FF2B5EF4-FFF2-40B4-BE49-F238E27FC236}">
                <a16:creationId xmlns:a16="http://schemas.microsoft.com/office/drawing/2014/main" id="{AAAE3BC0-55AE-B520-F2B8-50BF886EF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2884" r="34757"/>
          <a:stretch>
            <a:fillRect/>
          </a:stretch>
        </p:blipFill>
        <p:spPr>
          <a:xfrm flipH="1" flipV="1">
            <a:off x="0" y="3626779"/>
            <a:ext cx="4474331" cy="3231221"/>
          </a:xfrm>
          <a:custGeom>
            <a:avLst/>
            <a:gdLst>
              <a:gd name="connsiteX0" fmla="*/ 0 w 4474331"/>
              <a:gd name="connsiteY0" fmla="*/ 0 h 3231221"/>
              <a:gd name="connsiteX1" fmla="*/ 4474331 w 4474331"/>
              <a:gd name="connsiteY1" fmla="*/ 0 h 3231221"/>
              <a:gd name="connsiteX2" fmla="*/ 4474331 w 4474331"/>
              <a:gd name="connsiteY2" fmla="*/ 3231221 h 3231221"/>
              <a:gd name="connsiteX3" fmla="*/ 0 w 4474331"/>
              <a:gd name="connsiteY3" fmla="*/ 3231221 h 3231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74331" h="323122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7B29A2F3-C289-9762-6F9F-DA18D322D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3000" y="621972"/>
            <a:ext cx="6400800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F2A1870-E86B-5125-7AB3-A1F5DF7E752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953000" y="2768043"/>
            <a:ext cx="6400799" cy="3231221"/>
          </a:xfrm>
        </p:spPr>
        <p:txBody>
          <a:bodyPr lIns="0" tIns="0" rIns="0" bIns="0"/>
          <a:lstStyle>
            <a:lvl1pPr marL="0" indent="0">
              <a:buNone/>
              <a:defRPr sz="1800"/>
            </a:lvl1pPr>
            <a:lvl2pPr marL="411480">
              <a:defRPr sz="1600"/>
            </a:lvl2pPr>
            <a:lvl3pPr marL="685800">
              <a:defRPr sz="1400"/>
            </a:lvl3pPr>
            <a:lvl4pPr marL="1051560">
              <a:defRPr sz="1200"/>
            </a:lvl4pPr>
            <a:lvl5pPr marL="1417320">
              <a:defRPr sz="1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1FE2A1C-A3CC-9D8B-DE44-FDE1132F7F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454DD-C924-8468-6944-AF53508C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2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5" y="621972"/>
            <a:ext cx="6400800" cy="3051393"/>
          </a:xfrm>
        </p:spPr>
        <p:txBody>
          <a:bodyPr lIns="0" tIns="0" rIns="0" bIns="0" anchor="b">
            <a:noAutofit/>
          </a:bodyPr>
          <a:lstStyle>
            <a:lvl1pPr>
              <a:defRPr sz="54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E0CDAE70-42DC-AB0D-6734-B9944B7993D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185" y="3965028"/>
            <a:ext cx="6400799" cy="196674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2400" b="1" i="0" dirty="0">
                <a:solidFill>
                  <a:schemeClr val="accent4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marL="228600" lvl="0" indent="-228600"/>
            <a:r>
              <a:rPr lang="en-US" dirty="0"/>
              <a:t>Click to add subtitle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B3606A3B-5B75-C830-0580-02B3AF648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6698" r="40000"/>
          <a:stretch>
            <a:fillRect/>
          </a:stretch>
        </p:blipFill>
        <p:spPr>
          <a:xfrm>
            <a:off x="8077200" y="0"/>
            <a:ext cx="4114800" cy="5712824"/>
          </a:xfrm>
          <a:custGeom>
            <a:avLst/>
            <a:gdLst>
              <a:gd name="connsiteX0" fmla="*/ 0 w 4114800"/>
              <a:gd name="connsiteY0" fmla="*/ 0 h 5712824"/>
              <a:gd name="connsiteX1" fmla="*/ 4114800 w 4114800"/>
              <a:gd name="connsiteY1" fmla="*/ 0 h 5712824"/>
              <a:gd name="connsiteX2" fmla="*/ 4114800 w 4114800"/>
              <a:gd name="connsiteY2" fmla="*/ 5712824 h 5712824"/>
              <a:gd name="connsiteX3" fmla="*/ 0 w 4114800"/>
              <a:gd name="connsiteY3" fmla="*/ 5712824 h 5712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12824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5B92DB2-64DD-608F-360F-52958A93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38EDAF-6CF8-D96E-EB91-CAFEBE0CA1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91187" y="2475185"/>
            <a:ext cx="3456590" cy="3456590"/>
          </a:xfrm>
          <a:custGeom>
            <a:avLst/>
            <a:gdLst>
              <a:gd name="connsiteX0" fmla="*/ 1728295 w 3456590"/>
              <a:gd name="connsiteY0" fmla="*/ 0 h 3456590"/>
              <a:gd name="connsiteX1" fmla="*/ 3456590 w 3456590"/>
              <a:gd name="connsiteY1" fmla="*/ 1728295 h 3456590"/>
              <a:gd name="connsiteX2" fmla="*/ 1728295 w 3456590"/>
              <a:gd name="connsiteY2" fmla="*/ 3456590 h 3456590"/>
              <a:gd name="connsiteX3" fmla="*/ 0 w 3456590"/>
              <a:gd name="connsiteY3" fmla="*/ 1728295 h 3456590"/>
              <a:gd name="connsiteX4" fmla="*/ 1728295 w 3456590"/>
              <a:gd name="connsiteY4" fmla="*/ 0 h 345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6590" h="3456590">
                <a:moveTo>
                  <a:pt x="1728295" y="0"/>
                </a:moveTo>
                <a:cubicBezTo>
                  <a:pt x="2682806" y="0"/>
                  <a:pt x="3456590" y="773784"/>
                  <a:pt x="3456590" y="1728295"/>
                </a:cubicBezTo>
                <a:cubicBezTo>
                  <a:pt x="3456590" y="2682806"/>
                  <a:pt x="2682806" y="3456590"/>
                  <a:pt x="1728295" y="3456590"/>
                </a:cubicBezTo>
                <a:cubicBezTo>
                  <a:pt x="773784" y="3456590"/>
                  <a:pt x="0" y="2682806"/>
                  <a:pt x="0" y="1728295"/>
                </a:cubicBezTo>
                <a:cubicBezTo>
                  <a:pt x="0" y="773784"/>
                  <a:pt x="773784" y="0"/>
                  <a:pt x="1728295" y="0"/>
                </a:cubicBezTo>
                <a:close/>
              </a:path>
            </a:pathLst>
          </a:custGeom>
          <a:solidFill>
            <a:schemeClr val="accent3"/>
          </a:solidFill>
          <a:ln w="57150">
            <a:noFill/>
          </a:ln>
        </p:spPr>
        <p:txBody>
          <a:bodyPr wrap="square" tIns="11887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148B4D-CB0B-8B95-BA58-B33DE05305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B895145-43B3-C337-08C1-C009F83D87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37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A22F8239-92F5-595B-5DD3-ACBA1C19E6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82969"/>
          <a:stretch/>
        </p:blipFill>
        <p:spPr>
          <a:xfrm>
            <a:off x="3459002" y="5609995"/>
            <a:ext cx="7328137" cy="1248005"/>
          </a:xfrm>
          <a:custGeom>
            <a:avLst/>
            <a:gdLst>
              <a:gd name="connsiteX0" fmla="*/ 0 w 7328137"/>
              <a:gd name="connsiteY0" fmla="*/ 0 h 1912980"/>
              <a:gd name="connsiteX1" fmla="*/ 7328137 w 7328137"/>
              <a:gd name="connsiteY1" fmla="*/ 0 h 1912980"/>
              <a:gd name="connsiteX2" fmla="*/ 7328137 w 7328137"/>
              <a:gd name="connsiteY2" fmla="*/ 1912980 h 1912980"/>
              <a:gd name="connsiteX3" fmla="*/ 0 w 7328137"/>
              <a:gd name="connsiteY3" fmla="*/ 1912980 h 1912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8137" h="1912980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9E987C-6F3E-FB11-D796-2D5F9075A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3342B09-3192-492F-3F5F-19163C83F9EE}"/>
                </a:ext>
              </a:extLst>
            </p:cNvPr>
            <p:cNvSpPr/>
            <p:nvPr/>
          </p:nvSpPr>
          <p:spPr>
            <a:xfrm>
              <a:off x="9655348" y="3309113"/>
              <a:ext cx="2132669" cy="1054148"/>
            </a:xfrm>
            <a:custGeom>
              <a:avLst/>
              <a:gdLst>
                <a:gd name="connsiteX0" fmla="*/ 1345382 w 2690764"/>
                <a:gd name="connsiteY0" fmla="*/ 0 h 1330006"/>
                <a:gd name="connsiteX1" fmla="*/ 2684632 w 2690764"/>
                <a:gd name="connsiteY1" fmla="*/ 1208559 h 1330006"/>
                <a:gd name="connsiteX2" fmla="*/ 2690764 w 2690764"/>
                <a:gd name="connsiteY2" fmla="*/ 1330006 h 1330006"/>
                <a:gd name="connsiteX3" fmla="*/ 0 w 2690764"/>
                <a:gd name="connsiteY3" fmla="*/ 1330006 h 1330006"/>
                <a:gd name="connsiteX4" fmla="*/ 6132 w 2690764"/>
                <a:gd name="connsiteY4" fmla="*/ 1208559 h 1330006"/>
                <a:gd name="connsiteX5" fmla="*/ 1345382 w 2690764"/>
                <a:gd name="connsiteY5" fmla="*/ 0 h 133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0764" h="1330006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62E2B15-36A9-C2C7-6306-EEA512B646D0}"/>
                </a:ext>
              </a:extLst>
            </p:cNvPr>
            <p:cNvSpPr/>
            <p:nvPr/>
          </p:nvSpPr>
          <p:spPr>
            <a:xfrm>
              <a:off x="9654699" y="2229295"/>
              <a:ext cx="2133966" cy="1079818"/>
            </a:xfrm>
            <a:custGeom>
              <a:avLst/>
              <a:gdLst>
                <a:gd name="connsiteX0" fmla="*/ 818 w 2692400"/>
                <a:gd name="connsiteY0" fmla="*/ 0 h 1362394"/>
                <a:gd name="connsiteX1" fmla="*/ 2691582 w 2692400"/>
                <a:gd name="connsiteY1" fmla="*/ 0 h 1362394"/>
                <a:gd name="connsiteX2" fmla="*/ 2692400 w 2692400"/>
                <a:gd name="connsiteY2" fmla="*/ 16194 h 1362394"/>
                <a:gd name="connsiteX3" fmla="*/ 1346200 w 2692400"/>
                <a:gd name="connsiteY3" fmla="*/ 1362394 h 1362394"/>
                <a:gd name="connsiteX4" fmla="*/ 0 w 2692400"/>
                <a:gd name="connsiteY4" fmla="*/ 16194 h 1362394"/>
                <a:gd name="connsiteX5" fmla="*/ 818 w 2692400"/>
                <a:gd name="connsiteY5" fmla="*/ 0 h 13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1362394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1" name="Title 1">
            <a:extLst>
              <a:ext uri="{FF2B5EF4-FFF2-40B4-BE49-F238E27FC236}">
                <a16:creationId xmlns:a16="http://schemas.microsoft.com/office/drawing/2014/main" id="{52DD956C-BC83-8F97-6FF5-5A11028FEF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21792"/>
            <a:ext cx="8180412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A612ED1-3CD3-8532-2C92-777F6D005F10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38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4BCE7-3651-7CA3-1353-9B2526D267AF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421716" y="2948152"/>
            <a:ext cx="4956470" cy="3120773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88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7344" userDrawn="1">
          <p15:clr>
            <a:srgbClr val="FBAE40"/>
          </p15:clr>
        </p15:guide>
        <p15:guide id="7" orient="horz" pos="1416" userDrawn="1">
          <p15:clr>
            <a:srgbClr val="FBAE40"/>
          </p15:clr>
        </p15:guide>
        <p15:guide id="9" orient="horz" pos="384" userDrawn="1">
          <p15:clr>
            <a:srgbClr val="FBAE40"/>
          </p15:clr>
        </p15:guide>
        <p15:guide id="10" orient="horz" pos="3744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1">
            <a:extLst>
              <a:ext uri="{FF2B5EF4-FFF2-40B4-BE49-F238E27FC236}">
                <a16:creationId xmlns:a16="http://schemas.microsoft.com/office/drawing/2014/main" id="{83F8143D-16B1-4CE2-1910-9E5074922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BE63D1-6CC6-AD50-D587-0514090FB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D1A089D1-3F91-4EA1-F598-0EDD4632E4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3816" y="605155"/>
            <a:ext cx="10571734" cy="1160145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2DE6614-889D-2DB5-4C2F-DCBD22BA3B22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3835400" y="2185127"/>
            <a:ext cx="2736849" cy="4067717"/>
          </a:xfrm>
        </p:spPr>
        <p:txBody>
          <a:bodyPr lIns="0" tIns="0" rIns="0" bIns="0"/>
          <a:lstStyle>
            <a:lvl1pPr marL="342900" indent="-342900">
              <a:buFont typeface="+mj-lt"/>
              <a:buAutoNum type="arabicPeriod"/>
              <a:defRPr sz="1800"/>
            </a:lvl1pPr>
            <a:lvl2pPr marL="525780" indent="-342900">
              <a:buFont typeface="+mj-lt"/>
              <a:buAutoNum type="alphaLcPeriod"/>
              <a:defRPr sz="1800"/>
            </a:lvl2pPr>
            <a:lvl3pPr marL="800100" indent="-342900">
              <a:buFont typeface="+mj-lt"/>
              <a:buAutoNum type="arabicParenR"/>
              <a:defRPr sz="1800"/>
            </a:lvl3pPr>
            <a:lvl4pPr marL="1051560" indent="-228600">
              <a:buFont typeface="+mj-lt"/>
              <a:buAutoNum type="alphaLcParenR"/>
              <a:defRPr sz="1800"/>
            </a:lvl4pPr>
            <a:lvl5pPr marL="1417320" indent="-22860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7B2B871-B646-8E1E-CD57-2224B2D4E590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221564" y="2184400"/>
            <a:ext cx="4156619" cy="4046290"/>
          </a:xfrm>
        </p:spPr>
        <p:txBody>
          <a:bodyPr lIns="0" tIns="0" rIns="0" bIns="0"/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685800">
              <a:spcBef>
                <a:spcPts val="1000"/>
              </a:spcBef>
              <a:defRPr sz="1800"/>
            </a:lvl3pPr>
            <a:lvl4pPr marL="1051560">
              <a:spcBef>
                <a:spcPts val="1000"/>
              </a:spcBef>
              <a:defRPr sz="1800"/>
            </a:lvl4pPr>
            <a:lvl5pPr marL="1417320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989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8C74DBB-978B-8EA5-44E6-3AF3F58B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028" b="78285"/>
          <a:stretch/>
        </p:blipFill>
        <p:spPr>
          <a:xfrm>
            <a:off x="0" y="5368807"/>
            <a:ext cx="3769950" cy="1489194"/>
          </a:xfrm>
          <a:custGeom>
            <a:avLst/>
            <a:gdLst>
              <a:gd name="connsiteX0" fmla="*/ 0 w 3769950"/>
              <a:gd name="connsiteY0" fmla="*/ 0 h 2245753"/>
              <a:gd name="connsiteX1" fmla="*/ 3769950 w 3769950"/>
              <a:gd name="connsiteY1" fmla="*/ 0 h 2245753"/>
              <a:gd name="connsiteX2" fmla="*/ 3769950 w 3769950"/>
              <a:gd name="connsiteY2" fmla="*/ 2245753 h 2245753"/>
              <a:gd name="connsiteX3" fmla="*/ 0 w 3769950"/>
              <a:gd name="connsiteY3" fmla="*/ 2245753 h 2245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69950" h="2245753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7D965D3-2ED5-0347-F848-6C2A1D36A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513" b="14154"/>
          <a:stretch>
            <a:fillRect/>
          </a:stretch>
        </p:blipFill>
        <p:spPr>
          <a:xfrm>
            <a:off x="9141088" y="970666"/>
            <a:ext cx="3050912" cy="5887335"/>
          </a:xfrm>
          <a:custGeom>
            <a:avLst/>
            <a:gdLst>
              <a:gd name="connsiteX0" fmla="*/ 0 w 3050912"/>
              <a:gd name="connsiteY0" fmla="*/ 0 h 5887335"/>
              <a:gd name="connsiteX1" fmla="*/ 3050912 w 3050912"/>
              <a:gd name="connsiteY1" fmla="*/ 0 h 5887335"/>
              <a:gd name="connsiteX2" fmla="*/ 3050912 w 3050912"/>
              <a:gd name="connsiteY2" fmla="*/ 5887335 h 5887335"/>
              <a:gd name="connsiteX3" fmla="*/ 0 w 3050912"/>
              <a:gd name="connsiteY3" fmla="*/ 5887335 h 588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50912" h="5887335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1CBEC63C-AA69-807D-2A93-BC45B1BDF6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1184" y="621973"/>
            <a:ext cx="6275416" cy="1828800"/>
          </a:xfrm>
        </p:spPr>
        <p:txBody>
          <a:bodyPr lIns="0" tIns="0" rIns="0" bIns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FE945C7-CAAC-C9B4-0B56-EC62E53C8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282467" y="5439854"/>
            <a:ext cx="1096391" cy="109639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 4">
            <a:extLst>
              <a:ext uri="{FF2B5EF4-FFF2-40B4-BE49-F238E27FC236}">
                <a16:creationId xmlns:a16="http://schemas.microsoft.com/office/drawing/2014/main" id="{E58C5299-758C-70DA-D929-E0BC719E9A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616629" y="3758740"/>
            <a:ext cx="2130921" cy="2130921"/>
          </a:xfrm>
          <a:custGeom>
            <a:avLst/>
            <a:gdLst>
              <a:gd name="connsiteX0" fmla="*/ 1346200 w 2692400"/>
              <a:gd name="connsiteY0" fmla="*/ 0 h 2692400"/>
              <a:gd name="connsiteX1" fmla="*/ 2692400 w 2692400"/>
              <a:gd name="connsiteY1" fmla="*/ 1346200 h 2692400"/>
              <a:gd name="connsiteX2" fmla="*/ 1346200 w 2692400"/>
              <a:gd name="connsiteY2" fmla="*/ 2692400 h 2692400"/>
              <a:gd name="connsiteX3" fmla="*/ 0 w 2692400"/>
              <a:gd name="connsiteY3" fmla="*/ 1346200 h 2692400"/>
              <a:gd name="connsiteX4" fmla="*/ 1346200 w 2692400"/>
              <a:gd name="connsiteY4" fmla="*/ 0 h 2692400"/>
              <a:gd name="connsiteX5" fmla="*/ 1346199 w 2692400"/>
              <a:gd name="connsiteY5" fmla="*/ 457130 h 2692400"/>
              <a:gd name="connsiteX6" fmla="*/ 457130 w 2692400"/>
              <a:gd name="connsiteY6" fmla="*/ 1346199 h 2692400"/>
              <a:gd name="connsiteX7" fmla="*/ 1346199 w 2692400"/>
              <a:gd name="connsiteY7" fmla="*/ 2235268 h 2692400"/>
              <a:gd name="connsiteX8" fmla="*/ 2235268 w 2692400"/>
              <a:gd name="connsiteY8" fmla="*/ 1346199 h 2692400"/>
              <a:gd name="connsiteX9" fmla="*/ 1346199 w 2692400"/>
              <a:gd name="connsiteY9" fmla="*/ 457130 h 269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2400" h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A4C6AC-F9E8-412E-2D6B-9FDD07ADDE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810330" y="2771566"/>
            <a:ext cx="6275387" cy="3271324"/>
          </a:xfrm>
        </p:spPr>
        <p:txBody>
          <a:bodyPr lIns="0"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0463C33-FF99-2443-BE5D-682AC8CB8B7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09054" y="459137"/>
            <a:ext cx="4126800" cy="4126800"/>
          </a:xfrm>
          <a:custGeom>
            <a:avLst/>
            <a:gdLst>
              <a:gd name="connsiteX0" fmla="*/ 2063400 w 4126800"/>
              <a:gd name="connsiteY0" fmla="*/ 0 h 4126800"/>
              <a:gd name="connsiteX1" fmla="*/ 4126800 w 4126800"/>
              <a:gd name="connsiteY1" fmla="*/ 2063400 h 4126800"/>
              <a:gd name="connsiteX2" fmla="*/ 2063400 w 4126800"/>
              <a:gd name="connsiteY2" fmla="*/ 4126800 h 4126800"/>
              <a:gd name="connsiteX3" fmla="*/ 0 w 4126800"/>
              <a:gd name="connsiteY3" fmla="*/ 2063400 h 4126800"/>
              <a:gd name="connsiteX4" fmla="*/ 2063400 w 4126800"/>
              <a:gd name="connsiteY4" fmla="*/ 0 h 412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0" h="4126800">
                <a:moveTo>
                  <a:pt x="2063400" y="0"/>
                </a:moveTo>
                <a:cubicBezTo>
                  <a:pt x="3202984" y="0"/>
                  <a:pt x="4126800" y="923816"/>
                  <a:pt x="4126800" y="2063400"/>
                </a:cubicBezTo>
                <a:cubicBezTo>
                  <a:pt x="4126800" y="3202984"/>
                  <a:pt x="3202984" y="4126800"/>
                  <a:pt x="2063400" y="4126800"/>
                </a:cubicBezTo>
                <a:cubicBezTo>
                  <a:pt x="923816" y="4126800"/>
                  <a:pt x="0" y="3202984"/>
                  <a:pt x="0" y="2063400"/>
                </a:cubicBezTo>
                <a:cubicBezTo>
                  <a:pt x="0" y="923816"/>
                  <a:pt x="923816" y="0"/>
                  <a:pt x="2063400" y="0"/>
                </a:cubicBezTo>
                <a:close/>
              </a:path>
            </a:pathLst>
          </a:custGeom>
        </p:spPr>
        <p:txBody>
          <a:bodyPr wrap="square" tIns="731520">
            <a:no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6FD22D-E552-7707-178A-C415B32A855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CF2C4E6-14A3-F03B-CAE2-C92DC19E79C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806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1008" userDrawn="1">
          <p15:clr>
            <a:srgbClr val="FBAE40"/>
          </p15:clr>
        </p15:guide>
        <p15:guide id="3" orient="horz" pos="1560" userDrawn="1">
          <p15:clr>
            <a:srgbClr val="FBAE40"/>
          </p15:clr>
        </p15:guide>
        <p15:guide id="4" pos="312" userDrawn="1">
          <p15:clr>
            <a:srgbClr val="FBAE40"/>
          </p15:clr>
        </p15:guide>
        <p15:guide id="5" pos="816" userDrawn="1">
          <p15:clr>
            <a:srgbClr val="FBAE40"/>
          </p15:clr>
        </p15:guide>
        <p15:guide id="6" pos="633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1200" b="0" i="0" spc="5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200" b="1" i="0" spc="50" baseline="0">
                <a:solidFill>
                  <a:schemeClr val="bg1"/>
                </a:solidFill>
                <a:latin typeface="+mn-lt"/>
                <a:cs typeface="Arial Black" panose="020B0604020202020204" pitchFamily="34" charset="0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5" r:id="rId3"/>
    <p:sldLayoutId id="2147483683" r:id="rId4"/>
    <p:sldLayoutId id="2147483684" r:id="rId5"/>
    <p:sldLayoutId id="2147483685" r:id="rId6"/>
    <p:sldLayoutId id="2147483671" r:id="rId7"/>
    <p:sldLayoutId id="2147483679" r:id="rId8"/>
    <p:sldLayoutId id="2147483676" r:id="rId9"/>
    <p:sldLayoutId id="2147483669" r:id="rId10"/>
    <p:sldLayoutId id="2147483673" r:id="rId11"/>
    <p:sldLayoutId id="2147483682" r:id="rId12"/>
    <p:sldLayoutId id="2147483656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spc="100" baseline="0">
          <a:solidFill>
            <a:schemeClr val="bg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BCFB786-F901-9CDE-1FA6-934AC93AB5B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123986" y="1260530"/>
            <a:ext cx="7762049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ExtraBold" panose="020F0502020204030204" pitchFamily="34" charset="0"/>
              </a:rPr>
              <a:t>Shop App Overview</a:t>
            </a:r>
            <a:b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ExtraBold" panose="020F0502020204030204" pitchFamily="34" charset="0"/>
              </a:rPr>
            </a:b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Aptos ExtraBold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ExtraBold" panose="020F0502020204030204" pitchFamily="34" charset="0"/>
              </a:rPr>
              <a:t>A Modern Solution for Online Shopping</a:t>
            </a:r>
          </a:p>
        </p:txBody>
      </p:sp>
    </p:spTree>
    <p:extLst>
      <p:ext uri="{BB962C8B-B14F-4D97-AF65-F5344CB8AC3E}">
        <p14:creationId xmlns:p14="http://schemas.microsoft.com/office/powerpoint/2010/main" val="3421401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ABBA-2E6D-E7DD-AC67-58D1FCB3F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3"/>
            <a:ext cx="6400800" cy="1828800"/>
          </a:xfrm>
        </p:spPr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E72C956-BF4E-7E51-39D8-681CA7E3E01E}"/>
              </a:ext>
            </a:extLst>
          </p:cNvPr>
          <p:cNvSpPr>
            <a:spLocks noGrp="1" noChangeArrowheads="1"/>
          </p:cNvSpPr>
          <p:nvPr>
            <p:ph sz="quarter" idx="14"/>
          </p:nvPr>
        </p:nvSpPr>
        <p:spPr bwMode="auto">
          <a:xfrm>
            <a:off x="170481" y="2493344"/>
            <a:ext cx="1027657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effectLst/>
              <a:latin typeface="Aptos Black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Black" panose="020F0502020204030204" pitchFamily="34" charset="0"/>
              </a:rPr>
              <a:t>Brief overview of the app’s purpose: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Black" panose="020F0502020204030204" pitchFamily="34" charset="0"/>
              </a:rPr>
              <a:t>"A user-friendly mobile app for online shopping."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Black" panose="020F0502020204030204" pitchFamily="34" charset="0"/>
              </a:rPr>
              <a:t>Mention key features: organized sections,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800" dirty="0">
                <a:latin typeface="Aptos Black" panose="020F0502020204030204" pitchFamily="34" charset="0"/>
              </a:rPr>
              <a:t>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Black" panose="020F0502020204030204" pitchFamily="34" charset="0"/>
              </a:rPr>
              <a:t>user profile, onboarding, login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Aptos Black" panose="020F0502020204030204" pitchFamily="34" charset="0"/>
              </a:rPr>
              <a:t>and Firebase database integration. </a:t>
            </a:r>
          </a:p>
        </p:txBody>
      </p:sp>
    </p:spTree>
    <p:extLst>
      <p:ext uri="{BB962C8B-B14F-4D97-AF65-F5344CB8AC3E}">
        <p14:creationId xmlns:p14="http://schemas.microsoft.com/office/powerpoint/2010/main" val="429486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827307"/>
            <a:ext cx="6400800" cy="5203387"/>
          </a:xfrm>
        </p:spPr>
        <p:txBody>
          <a:bodyPr anchor="ctr"/>
          <a:lstStyle/>
          <a:p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 Key Features Overview</a:t>
            </a:r>
            <a:br>
              <a:rPr lang="en-US" sz="2400" b="0" dirty="0">
                <a:latin typeface="Aptos ExtraBold" panose="020B0004020202020204" pitchFamily="34" charset="0"/>
              </a:rPr>
            </a:b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Organized Sections of Products: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Each product is categorized to make browsing easy.</a:t>
            </a:r>
            <a:br>
              <a:rPr lang="en-US" sz="2400" b="0" dirty="0">
                <a:latin typeface="Aptos ExtraBold" panose="020B0004020202020204" pitchFamily="34" charset="0"/>
              </a:rPr>
            </a:b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Users can view product names, prices, and images in a scrollable format.</a:t>
            </a:r>
            <a:br>
              <a:rPr lang="en-US" sz="2400" b="0" dirty="0">
                <a:latin typeface="Aptos ExtraBold" panose="020B0004020202020204" pitchFamily="34" charset="0"/>
              </a:rPr>
            </a:b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User Profile: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A dedicated section for users to view and manage their personal details.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Option to track orders and manage preferences.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Onboarding and Login: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A smooth onboarding experience with a 'Start' button to guide users.</a:t>
            </a:r>
            <a:br>
              <a:rPr lang="en-US" sz="2400" b="0" dirty="0">
                <a:latin typeface="Aptos ExtraBold" panose="020B0004020202020204" pitchFamily="34" charset="0"/>
              </a:rPr>
            </a:br>
            <a:r>
              <a:rPr lang="en-US" sz="2400" b="0" dirty="0">
                <a:latin typeface="Aptos ExtraBold" panose="020B0004020202020204" pitchFamily="34" charset="0"/>
              </a:rPr>
              <a:t>User login integrated with Firebase for seamless authentication.</a:t>
            </a:r>
          </a:p>
        </p:txBody>
      </p:sp>
      <p:pic>
        <p:nvPicPr>
          <p:cNvPr id="12" name="Picture Placeholder 11" descr="Smiling woman waving at camera">
            <a:extLst>
              <a:ext uri="{FF2B5EF4-FFF2-40B4-BE49-F238E27FC236}">
                <a16:creationId xmlns:a16="http://schemas.microsoft.com/office/drawing/2014/main" id="{305341A4-1B00-C8F4-5862-79A826C7502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682" r="16682"/>
          <a:stretch/>
        </p:blipFill>
        <p:spPr>
          <a:xfrm>
            <a:off x="7401915" y="304690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1198221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6FA43-637B-EF8D-3849-CFD9352B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36" y="410705"/>
            <a:ext cx="7599718" cy="3018295"/>
          </a:xfrm>
        </p:spPr>
        <p:txBody>
          <a:bodyPr anchor="b"/>
          <a:lstStyle/>
          <a:p>
            <a:br>
              <a:rPr lang="en-US" sz="2800" b="1" dirty="0">
                <a:latin typeface="Aptos ExtraBold" panose="020B0004020202020204" pitchFamily="34" charset="0"/>
              </a:rPr>
            </a:br>
            <a:r>
              <a:rPr lang="en-US" sz="2800" b="1" dirty="0">
                <a:latin typeface="Aptos ExtraBold" panose="020B0004020202020204" pitchFamily="34" charset="0"/>
              </a:rPr>
              <a:t>Organized Product Display </a:t>
            </a:r>
            <a:r>
              <a:rPr lang="en-US" sz="2800" dirty="0">
                <a:latin typeface="Aptos ExtraBold" panose="020B0004020202020204" pitchFamily="34" charset="0"/>
              </a:rPr>
              <a:t>Each product is displayed with an image, price, and name.</a:t>
            </a:r>
            <a:br>
              <a:rPr lang="en-US" sz="2800" dirty="0">
                <a:latin typeface="Aptos ExtraBold" panose="020B0004020202020204" pitchFamily="34" charset="0"/>
              </a:rPr>
            </a:br>
            <a:br>
              <a:rPr lang="en-US" sz="2800" dirty="0">
                <a:latin typeface="Aptos ExtraBold" panose="020B0004020202020204" pitchFamily="34" charset="0"/>
              </a:rPr>
            </a:br>
            <a:r>
              <a:rPr lang="en-US" sz="2800" dirty="0">
                <a:latin typeface="Aptos ExtraBold" panose="020B0004020202020204" pitchFamily="34" charset="0"/>
              </a:rPr>
              <a:t>Products are arranged in sections (e.g.,</a:t>
            </a:r>
            <a:r>
              <a:rPr lang="en-US" sz="2800" dirty="0" err="1">
                <a:latin typeface="Aptos ExtraBold" panose="020B0004020202020204" pitchFamily="34" charset="0"/>
              </a:rPr>
              <a:t>etc</a:t>
            </a:r>
            <a:r>
              <a:rPr lang="en-US" sz="2800" dirty="0">
                <a:latin typeface="Aptos ExtraBold" panose="020B0004020202020204" pitchFamily="34" charset="0"/>
              </a:rPr>
              <a:t>.)</a:t>
            </a:r>
            <a:br>
              <a:rPr lang="en-US" sz="2800" dirty="0">
                <a:latin typeface="Aptos ExtraBold" panose="020B0004020202020204" pitchFamily="34" charset="0"/>
              </a:rPr>
            </a:br>
            <a:br>
              <a:rPr lang="en-US" sz="2800" dirty="0">
                <a:latin typeface="Aptos ExtraBold" panose="020B0004020202020204" pitchFamily="34" charset="0"/>
              </a:rPr>
            </a:br>
            <a:r>
              <a:rPr lang="en-US" sz="2800" dirty="0">
                <a:latin typeface="Aptos ExtraBold" panose="020B0004020202020204" pitchFamily="34" charset="0"/>
              </a:rPr>
              <a:t>Scrollable layout for easy browsing.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6450F-A8E5-8B7F-1C54-79C0810102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1185" y="5982346"/>
            <a:ext cx="7599718" cy="26347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72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8E5B-47A0-EF94-A53D-6FDB74C9D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0" y="621972"/>
            <a:ext cx="6400800" cy="1005350"/>
          </a:xfrm>
        </p:spPr>
        <p:txBody>
          <a:bodyPr/>
          <a:lstStyle/>
          <a:p>
            <a:r>
              <a:rPr lang="en-US" dirty="0"/>
              <a:t>Profile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A201F-56F9-BFD9-8E95-AD5BD7D54FD0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759417" y="2712203"/>
            <a:ext cx="10594383" cy="3523825"/>
          </a:xfrm>
        </p:spPr>
        <p:txBody>
          <a:bodyPr anchor="b"/>
          <a:lstStyle/>
          <a:p>
            <a:r>
              <a:rPr lang="en-US" sz="2800" b="1" dirty="0">
                <a:latin typeface="Aptos ExtraBold" panose="020B0004020202020204" pitchFamily="34" charset="0"/>
              </a:rPr>
              <a:t>User Profile </a:t>
            </a:r>
            <a:r>
              <a:rPr lang="en-US" sz="2800" b="1" dirty="0" err="1">
                <a:latin typeface="Aptos ExtraBold" panose="020B0004020202020204" pitchFamily="34" charset="0"/>
              </a:rPr>
              <a:t>Management</a:t>
            </a:r>
            <a:r>
              <a:rPr lang="en-US" sz="2800" dirty="0" err="1">
                <a:latin typeface="Aptos ExtraBold" panose="020B0004020202020204" pitchFamily="34" charset="0"/>
              </a:rPr>
              <a:t>Users</a:t>
            </a:r>
            <a:r>
              <a:rPr lang="en-US" sz="2800" dirty="0">
                <a:latin typeface="Aptos ExtraBold" panose="020B0004020202020204" pitchFamily="34" charset="0"/>
              </a:rPr>
              <a:t> can edit personal information.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 dirty="0">
              <a:latin typeface="Aptos ExtraBold" panose="020B0004020202020204" pitchFamily="34" charset="0"/>
            </a:endParaRPr>
          </a:p>
          <a:p>
            <a:r>
              <a:rPr lang="en-US" sz="2800" dirty="0">
                <a:latin typeface="Aptos ExtraBold" panose="020B0004020202020204" pitchFamily="34" charset="0"/>
              </a:rPr>
              <a:t>Profile picture and account details available.</a:t>
            </a:r>
          </a:p>
          <a:p>
            <a:endParaRPr lang="en-US" sz="2800" dirty="0">
              <a:latin typeface="Aptos ExtraBold" panose="020B0004020202020204" pitchFamily="34" charset="0"/>
            </a:endParaRPr>
          </a:p>
          <a:p>
            <a:r>
              <a:rPr lang="en-US" sz="2800" dirty="0">
                <a:latin typeface="Aptos ExtraBold" panose="020B0004020202020204" pitchFamily="34" charset="0"/>
              </a:rPr>
              <a:t>Firebase integration for real-time updates and secure data management.</a:t>
            </a:r>
          </a:p>
        </p:txBody>
      </p:sp>
    </p:spTree>
    <p:extLst>
      <p:ext uri="{BB962C8B-B14F-4D97-AF65-F5344CB8AC3E}">
        <p14:creationId xmlns:p14="http://schemas.microsoft.com/office/powerpoint/2010/main" val="46583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B1ED-4D78-65EC-0579-DA9E41D7C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185" y="621972"/>
            <a:ext cx="6400800" cy="1853213"/>
          </a:xfrm>
        </p:spPr>
        <p:txBody>
          <a:bodyPr anchor="b"/>
          <a:lstStyle/>
          <a:p>
            <a:r>
              <a:rPr lang="en-US" sz="2800" b="1" dirty="0">
                <a:latin typeface="Aptos ExtraBold" panose="020B0004020202020204" pitchFamily="34" charset="0"/>
              </a:rPr>
              <a:t>Onboarding and Login Onboarding Process:</a:t>
            </a:r>
            <a:br>
              <a:rPr lang="en-US" sz="2800" dirty="0">
                <a:latin typeface="Aptos ExtraBold" panose="020B0004020202020204" pitchFamily="34" charset="0"/>
              </a:rPr>
            </a:br>
            <a:endParaRPr lang="en-US" sz="2800" dirty="0">
              <a:latin typeface="Aptos ExtraBold" panose="020B00040202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1EAA32-913D-25AC-CC36-C39DAE7FE6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1185" y="2650210"/>
            <a:ext cx="6400799" cy="3781587"/>
          </a:xfrm>
        </p:spPr>
        <p:txBody>
          <a:bodyPr/>
          <a:lstStyle/>
          <a:p>
            <a:r>
              <a:rPr lang="en-US" sz="2400" dirty="0"/>
              <a:t>A set of screens to introduce app features.</a:t>
            </a:r>
            <a:br>
              <a:rPr lang="en-US" sz="2400" dirty="0"/>
            </a:br>
            <a:r>
              <a:rPr lang="en-US" sz="2400" dirty="0"/>
              <a:t>On the last page, users can tap a 'Start' button to enter the app.</a:t>
            </a:r>
            <a:br>
              <a:rPr lang="en-US" sz="2400" dirty="0"/>
            </a:br>
            <a:r>
              <a:rPr lang="en-US" sz="2400" b="1" dirty="0"/>
              <a:t>Login Integration with Firebase</a:t>
            </a:r>
            <a:br>
              <a:rPr lang="en-US" sz="2400" dirty="0"/>
            </a:br>
            <a:r>
              <a:rPr lang="en-US" sz="2400" dirty="0"/>
              <a:t>Secure login functionality using Firebase Authentication.</a:t>
            </a:r>
            <a:br>
              <a:rPr lang="en-US" sz="2400" dirty="0"/>
            </a:br>
            <a:r>
              <a:rPr lang="en-US" sz="2400" dirty="0"/>
              <a:t>User data stored and managed in Firebase, ensuring security and real-time updates</a:t>
            </a:r>
            <a:endParaRPr lang="en-US" dirty="0"/>
          </a:p>
        </p:txBody>
      </p:sp>
      <p:pic>
        <p:nvPicPr>
          <p:cNvPr id="11" name="Picture Placeholder 10" descr="A person giving a thumbs up">
            <a:extLst>
              <a:ext uri="{FF2B5EF4-FFF2-40B4-BE49-F238E27FC236}">
                <a16:creationId xmlns:a16="http://schemas.microsoft.com/office/drawing/2014/main" id="{21652B53-B253-E648-F33E-78767A29B6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3" r="23"/>
          <a:stretch/>
        </p:blipFill>
        <p:spPr>
          <a:xfrm>
            <a:off x="8091187" y="2475185"/>
            <a:ext cx="3456590" cy="3456590"/>
          </a:xfrm>
        </p:spPr>
      </p:pic>
    </p:spTree>
    <p:extLst>
      <p:ext uri="{BB962C8B-B14F-4D97-AF65-F5344CB8AC3E}">
        <p14:creationId xmlns:p14="http://schemas.microsoft.com/office/powerpoint/2010/main" val="866310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348845-3852-D4E6-EF42-8024EAC0E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21792"/>
            <a:ext cx="8180412" cy="1828800"/>
          </a:xfrm>
        </p:spPr>
        <p:txBody>
          <a:bodyPr/>
          <a:lstStyle/>
          <a:p>
            <a:r>
              <a:rPr lang="en-US" dirty="0"/>
              <a:t>Firebase Integration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AE87B-E37F-614C-6EE5-D03C01018C99}"/>
              </a:ext>
            </a:extLst>
          </p:cNvPr>
          <p:cNvSpPr>
            <a:spLocks noGrp="1"/>
          </p:cNvSpPr>
          <p:nvPr>
            <p:ph sz="quarter" idx="26"/>
          </p:nvPr>
        </p:nvSpPr>
        <p:spPr>
          <a:xfrm>
            <a:off x="813816" y="2948152"/>
            <a:ext cx="4956470" cy="31207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Firebase </a:t>
            </a:r>
            <a:r>
              <a:rPr lang="en-US" sz="2400" b="1" dirty="0"/>
              <a:t>Database</a:t>
            </a:r>
            <a:r>
              <a:rPr lang="en-US" sz="3200" b="1" dirty="0"/>
              <a:t> 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000" dirty="0"/>
              <a:t>Realtime database to store product data, user information, and orders.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Provides secure and efficient data storage and retrieval.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8F6394-786C-5C79-1DBE-C98788568737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6421716" y="2948152"/>
            <a:ext cx="4956470" cy="31207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Firebase Authentication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sz="2000" dirty="0"/>
              <a:t>Handles user authentication (e.g., login, registration).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 Ensures user security and data integrity.</a:t>
            </a:r>
          </a:p>
        </p:txBody>
      </p:sp>
    </p:spTree>
    <p:extLst>
      <p:ext uri="{BB962C8B-B14F-4D97-AF65-F5344CB8AC3E}">
        <p14:creationId xmlns:p14="http://schemas.microsoft.com/office/powerpoint/2010/main" val="3591555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462D7-27D2-94DC-1264-B7922668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05155"/>
            <a:ext cx="10571734" cy="1160145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6C3713D-C8FF-8E7B-458C-CB927BAA99BD}"/>
              </a:ext>
            </a:extLst>
          </p:cNvPr>
          <p:cNvSpPr>
            <a:spLocks noGrp="1"/>
          </p:cNvSpPr>
          <p:nvPr>
            <p:ph sz="quarter" idx="27"/>
          </p:nvPr>
        </p:nvSpPr>
        <p:spPr>
          <a:xfrm>
            <a:off x="3835400" y="2185127"/>
            <a:ext cx="2736849" cy="4067717"/>
          </a:xfrm>
        </p:spPr>
        <p:txBody>
          <a:bodyPr/>
          <a:lstStyle/>
          <a:p>
            <a:pPr marL="0" indent="0">
              <a:buNone/>
            </a:pPr>
            <a:r>
              <a:rPr lang="en-US" sz="4400" b="1" dirty="0">
                <a:latin typeface="Aptos ExtraBold" panose="020B0004020202020204" pitchFamily="34" charset="0"/>
              </a:rPr>
              <a:t>Summary</a:t>
            </a:r>
            <a:endParaRPr lang="en-US" dirty="0"/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61A2D1D-0937-D2AC-EE47-05940DD770E0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7221564" y="2184400"/>
            <a:ext cx="4156619" cy="4046290"/>
          </a:xfrm>
        </p:spPr>
        <p:txBody>
          <a:bodyPr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ptos ExtraBold" panose="020B0004020202020204" pitchFamily="34" charset="0"/>
              </a:rPr>
              <a:t>A robust and user-friendly app for online shopping.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ptos ExtraBold" panose="020B0004020202020204" pitchFamily="34" charset="0"/>
              </a:rPr>
              <a:t>Well-organized product sections, user profile management, and Firebase integration.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ptos ExtraBold" panose="020B0004020202020204" pitchFamily="34" charset="0"/>
              </a:rPr>
              <a:t>Efficient and secure onboarding and login processes.</a:t>
            </a:r>
          </a:p>
        </p:txBody>
      </p:sp>
    </p:spTree>
    <p:extLst>
      <p:ext uri="{BB962C8B-B14F-4D97-AF65-F5344CB8AC3E}">
        <p14:creationId xmlns:p14="http://schemas.microsoft.com/office/powerpoint/2010/main" val="4130254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CE595D9-27F3-FE1C-9A37-0F9F790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184" y="612647"/>
            <a:ext cx="10002589" cy="365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A4869-4108-EB15-4EB0-B65C291C5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185" y="4724033"/>
            <a:ext cx="7000972" cy="170942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50595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Custom 12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3460604_win32_SL_V10" id="{99B34821-6204-44CE-8DD7-2088F7B07FF3}" vid="{E244DE33-B49D-4797-B149-ADA6E5DF59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7C52C5-6F65-4D42-B855-A3283C55581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B6D968-3BA5-45CA-AFA4-01F84FB04FA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354E976-D9B8-49D6-BB1E-30B410663C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{9A44305C-A662-4D96-844D-743E0A3F3837}tf03460604_win32</Template>
  <TotalTime>23</TotalTime>
  <Words>361</Words>
  <Application>Microsoft Office PowerPoint</Application>
  <PresentationFormat>Widescreen</PresentationFormat>
  <Paragraphs>43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 Black</vt:lpstr>
      <vt:lpstr>Aptos ExtraBold</vt:lpstr>
      <vt:lpstr>Arial</vt:lpstr>
      <vt:lpstr>Arial Black</vt:lpstr>
      <vt:lpstr>Calibri</vt:lpstr>
      <vt:lpstr>Custom</vt:lpstr>
      <vt:lpstr>Shop App Overview  A Modern Solution for Online Shopping</vt:lpstr>
      <vt:lpstr>Intro</vt:lpstr>
      <vt:lpstr>  Key Features Overview  Organized Sections of Products: Each product is categorized to make browsing easy.  Users can view product names, prices, and images in a scrollable format.  User Profile: A dedicated section for users to view and manage their personal details. Option to track orders and manage preferences. Onboarding and Login: A smooth onboarding experience with a 'Start' button to guide users. User login integrated with Firebase for seamless authentication.</vt:lpstr>
      <vt:lpstr> Organized Product Display Each product is displayed with an image, price, and name.  Products are arranged in sections (e.g.,etc.)  Scrollable layout for easy browsing.</vt:lpstr>
      <vt:lpstr>Profile</vt:lpstr>
      <vt:lpstr>Onboarding and Login Onboarding Process: </vt:lpstr>
      <vt:lpstr>Firebase Integration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20912022100012</dc:creator>
  <cp:lastModifiedBy>20912022100012</cp:lastModifiedBy>
  <cp:revision>1</cp:revision>
  <dcterms:created xsi:type="dcterms:W3CDTF">2024-09-08T13:01:12Z</dcterms:created>
  <dcterms:modified xsi:type="dcterms:W3CDTF">2024-09-08T13:24:36Z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